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7" r:id="rId2"/>
    <p:sldId id="267" r:id="rId3"/>
    <p:sldId id="271" r:id="rId4"/>
    <p:sldId id="263" r:id="rId5"/>
    <p:sldId id="295" r:id="rId6"/>
    <p:sldId id="293" r:id="rId7"/>
    <p:sldId id="294" r:id="rId8"/>
    <p:sldId id="296" r:id="rId9"/>
    <p:sldId id="297" r:id="rId10"/>
    <p:sldId id="298" r:id="rId11"/>
    <p:sldId id="258" r:id="rId12"/>
    <p:sldId id="259" r:id="rId13"/>
    <p:sldId id="272" r:id="rId14"/>
    <p:sldId id="282" r:id="rId15"/>
    <p:sldId id="301" r:id="rId16"/>
    <p:sldId id="265" r:id="rId17"/>
    <p:sldId id="273" r:id="rId18"/>
    <p:sldId id="268" r:id="rId19"/>
    <p:sldId id="299" r:id="rId20"/>
    <p:sldId id="289" r:id="rId21"/>
    <p:sldId id="269" r:id="rId22"/>
    <p:sldId id="264" r:id="rId23"/>
    <p:sldId id="300" r:id="rId24"/>
    <p:sldId id="256" r:id="rId25"/>
    <p:sldId id="260" r:id="rId26"/>
    <p:sldId id="262" r:id="rId27"/>
    <p:sldId id="270" r:id="rId28"/>
    <p:sldId id="274" r:id="rId29"/>
    <p:sldId id="288" r:id="rId30"/>
    <p:sldId id="276" r:id="rId31"/>
    <p:sldId id="277" r:id="rId32"/>
    <p:sldId id="285" r:id="rId33"/>
    <p:sldId id="278" r:id="rId34"/>
    <p:sldId id="279" r:id="rId35"/>
    <p:sldId id="280" r:id="rId36"/>
    <p:sldId id="281" r:id="rId37"/>
    <p:sldId id="283" r:id="rId38"/>
    <p:sldId id="284" r:id="rId39"/>
    <p:sldId id="287" r:id="rId40"/>
    <p:sldId id="290" r:id="rId41"/>
    <p:sldId id="291" r:id="rId42"/>
    <p:sldId id="266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75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22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4684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522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544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789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56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63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0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680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77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80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52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69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33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32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6131A-8BB6-4737-AF97-CB2B6AC8FF3D}" type="datetimeFigureOut">
              <a:rPr lang="ru-RU" smtClean="0"/>
              <a:t>03.05.2016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633EF2-2804-4F89-971A-C390C371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87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6746" y="232012"/>
            <a:ext cx="9303224" cy="2663802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kern="1400" spc="-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Конспект занятия</a:t>
            </a:r>
            <a:br>
              <a:rPr lang="ru-RU" kern="1400" spc="-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kern="1400" spc="-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правовому воспитанию</a:t>
            </a:r>
            <a:br>
              <a:rPr lang="ru-RU" kern="1400" spc="-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kern="1400" spc="-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подготовительной  группе</a:t>
            </a:r>
            <a:br>
              <a:rPr lang="ru-RU" kern="1400" spc="-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Тема:  Что такое права человека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1957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52" y="677092"/>
            <a:ext cx="3695297" cy="5505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738" y="677092"/>
            <a:ext cx="3762637" cy="55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7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73" y="579120"/>
            <a:ext cx="8037147" cy="566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40" y="106681"/>
            <a:ext cx="456114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7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60" y="137159"/>
            <a:ext cx="4754880" cy="653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889" y="395785"/>
            <a:ext cx="8330468" cy="603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5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ВОПРОСЫ      К     КРОССВОРДУ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200" dirty="0" smtClean="0"/>
              <a:t>У МАМЫ И ПАПЫ ЕСТЬ МАЛЕНЬКИЙ…         </a:t>
            </a:r>
          </a:p>
          <a:p>
            <a:endParaRPr lang="ru-RU" sz="3200" dirty="0"/>
          </a:p>
          <a:p>
            <a:r>
              <a:rPr lang="ru-RU" sz="3200" dirty="0" smtClean="0"/>
              <a:t>ДЛЯ МАМЫ ОН ОТЕЦ, А ВАМ ОН …             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300" dirty="0"/>
              <a:t>ПЕРВОЕ СЛОВО СКАЗАННОЕ МАЛЫШОМ…</a:t>
            </a:r>
          </a:p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МАМА И ПАПА ЛЮБЯТ СВОЮ...</a:t>
            </a:r>
            <a:endParaRPr lang="ru-RU" sz="3200" dirty="0"/>
          </a:p>
          <a:p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1958158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220980"/>
            <a:ext cx="8366760" cy="62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2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77" y="750475"/>
            <a:ext cx="8388823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7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66" y="382138"/>
            <a:ext cx="7524505" cy="61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7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79" y="275500"/>
            <a:ext cx="8443692" cy="63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5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Цель: сформировать у детей первоначальные правовые знания на основе Конституции ООН о правах ребёнка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02" y="2928937"/>
            <a:ext cx="10717485" cy="350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6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629" y="426460"/>
            <a:ext cx="8004742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4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71" y="374639"/>
            <a:ext cx="8151058" cy="6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70" y="331089"/>
            <a:ext cx="8599170" cy="60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994" y="433873"/>
            <a:ext cx="8096190" cy="60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64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443626"/>
            <a:ext cx="8469566" cy="59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4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1" y="335280"/>
            <a:ext cx="8105352" cy="593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0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438" y="194099"/>
            <a:ext cx="8142202" cy="610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2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74" y="297792"/>
            <a:ext cx="8260265" cy="610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3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481" y="376451"/>
            <a:ext cx="8361528" cy="613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4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063" y="313898"/>
            <a:ext cx="5431809" cy="63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22" y="435604"/>
            <a:ext cx="7980356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608" y="251961"/>
            <a:ext cx="7492620" cy="660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2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71" y="328422"/>
            <a:ext cx="7252092" cy="62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36" y="682389"/>
            <a:ext cx="8941125" cy="551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1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629" y="452057"/>
            <a:ext cx="6701051" cy="608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6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03" y="273811"/>
            <a:ext cx="6755642" cy="631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2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050" y="300251"/>
            <a:ext cx="7348983" cy="623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90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660" y="409433"/>
            <a:ext cx="7988490" cy="599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31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19" y="423079"/>
            <a:ext cx="9137744" cy="609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59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026" y="301673"/>
            <a:ext cx="7678571" cy="62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58" y="175713"/>
            <a:ext cx="8322860" cy="624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6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0" y="388620"/>
            <a:ext cx="813816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2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97" y="337708"/>
            <a:ext cx="8356851" cy="625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7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80" y="409433"/>
            <a:ext cx="7861111" cy="589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91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198120"/>
            <a:ext cx="658368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5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459" y="5223681"/>
            <a:ext cx="8596667" cy="1397000"/>
          </a:xfrm>
        </p:spPr>
        <p:txBody>
          <a:bodyPr>
            <a:noAutofit/>
          </a:bodyPr>
          <a:lstStyle/>
          <a:p>
            <a:r>
              <a:rPr lang="ru-RU" sz="4400" dirty="0" smtClean="0"/>
              <a:t>АСТАХОВ ПАВЕЛ АЛЕКСЕЕВИЧ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4" y="4800600"/>
            <a:ext cx="8596667" cy="124076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УПОЛНОМОЧЕННЫЙ   ПРИ   ПРЕЗИДЕНТЕ  РОССИЙСКОЙ   ФЕДЕРАЦИИ ПО ПРАВАМ РЕБЕНКА</a:t>
            </a:r>
            <a:endParaRPr lang="ru-RU" sz="2000" dirty="0"/>
          </a:p>
        </p:txBody>
      </p:sp>
      <p:pic>
        <p:nvPicPr>
          <p:cNvPr id="1026" name="Picture 2" descr="http://rfdeti.ru/upload/IMG_839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4" b="16454"/>
          <a:stretch>
            <a:fillRect/>
          </a:stretch>
        </p:blipFill>
        <p:spPr bwMode="auto">
          <a:xfrm>
            <a:off x="677334" y="589383"/>
            <a:ext cx="9413700" cy="421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6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93" y="217487"/>
            <a:ext cx="93345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51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64" y="333601"/>
            <a:ext cx="93345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8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94" y="632971"/>
            <a:ext cx="3789306" cy="56081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100" y="632971"/>
            <a:ext cx="3755472" cy="560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3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5" y="566056"/>
            <a:ext cx="4016462" cy="5544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050" y="566056"/>
            <a:ext cx="3642837" cy="54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327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391</TotalTime>
  <Words>40</Words>
  <Application>Microsoft Office PowerPoint</Application>
  <PresentationFormat>Широкоэкранный</PresentationFormat>
  <Paragraphs>11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Trebuchet MS</vt:lpstr>
      <vt:lpstr>Wingdings 3</vt:lpstr>
      <vt:lpstr>Грань</vt:lpstr>
      <vt:lpstr>Конспект занятия по правовому воспитанию в подготовительной  группе  </vt:lpstr>
      <vt:lpstr>  Цель: сформировать у детей первоначальные правовые знания на основе Конституции ООН о правах ребёнка</vt:lpstr>
      <vt:lpstr>Презентация PowerPoint</vt:lpstr>
      <vt:lpstr>Презентация PowerPoint</vt:lpstr>
      <vt:lpstr>АСТАХОВ ПАВЕЛ АЛЕКСЕЕВИЧ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ВОПРОСЫ      К     КРОССВОРДУ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35</cp:revision>
  <dcterms:created xsi:type="dcterms:W3CDTF">2016-04-17T13:46:28Z</dcterms:created>
  <dcterms:modified xsi:type="dcterms:W3CDTF">2016-05-03T16:52:20Z</dcterms:modified>
</cp:coreProperties>
</file>